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643"/>
  </p:normalViewPr>
  <p:slideViewPr>
    <p:cSldViewPr snapToGrid="0" snapToObjects="1">
      <p:cViewPr varScale="1">
        <p:scale>
          <a:sx n="115" d="100"/>
          <a:sy n="115" d="100"/>
        </p:scale>
        <p:origin x="121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DD20-946A-6C48-A671-4ADE18B21B31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297E-4482-5040-80DC-CD9DEF5A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2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DD20-946A-6C48-A671-4ADE18B21B31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297E-4482-5040-80DC-CD9DEF5A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DD20-946A-6C48-A671-4ADE18B21B31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297E-4482-5040-80DC-CD9DEF5A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5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DD20-946A-6C48-A671-4ADE18B21B31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297E-4482-5040-80DC-CD9DEF5A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4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DD20-946A-6C48-A671-4ADE18B21B31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297E-4482-5040-80DC-CD9DEF5A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2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DD20-946A-6C48-A671-4ADE18B21B31}" type="datetimeFigureOut">
              <a:rPr lang="en-US" smtClean="0"/>
              <a:t>5/10/18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297E-4482-5040-80DC-CD9DEF5A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61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DD20-946A-6C48-A671-4ADE18B21B31}" type="datetimeFigureOut">
              <a:rPr lang="en-US" smtClean="0"/>
              <a:t>5/10/18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297E-4482-5040-80DC-CD9DEF5A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56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DD20-946A-6C48-A671-4ADE18B21B31}" type="datetimeFigureOut">
              <a:rPr lang="en-US" smtClean="0"/>
              <a:t>5/10/18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297E-4482-5040-80DC-CD9DEF5A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92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DD20-946A-6C48-A671-4ADE18B21B31}" type="datetimeFigureOut">
              <a:rPr lang="en-US" smtClean="0"/>
              <a:t>5/10/18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297E-4482-5040-80DC-CD9DEF5A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5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DD20-946A-6C48-A671-4ADE18B21B31}" type="datetimeFigureOut">
              <a:rPr lang="en-US" smtClean="0"/>
              <a:t>5/10/18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297E-4482-5040-80DC-CD9DEF5A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60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DD20-946A-6C48-A671-4ADE18B21B31}" type="datetimeFigureOut">
              <a:rPr lang="en-US" smtClean="0"/>
              <a:t>5/10/18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297E-4482-5040-80DC-CD9DEF5A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ADD20-946A-6C48-A671-4ADE18B21B31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9297E-4482-5040-80DC-CD9DEF5A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ckground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241336" y="6180909"/>
            <a:ext cx="8661328" cy="0"/>
          </a:xfrm>
          <a:prstGeom prst="line">
            <a:avLst/>
          </a:prstGeom>
          <a:ln>
            <a:solidFill>
              <a:srgbClr val="FFC01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2" y="2118558"/>
            <a:ext cx="7145496" cy="194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89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87" y="0"/>
            <a:ext cx="9144000" cy="6858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3270430" y="6180909"/>
            <a:ext cx="5574342" cy="0"/>
          </a:xfrm>
          <a:prstGeom prst="line">
            <a:avLst/>
          </a:prstGeom>
          <a:ln>
            <a:solidFill>
              <a:srgbClr val="FFC01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69" y="5809712"/>
            <a:ext cx="2729078" cy="74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429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270430" y="6180909"/>
            <a:ext cx="5574342" cy="0"/>
          </a:xfrm>
          <a:prstGeom prst="line">
            <a:avLst/>
          </a:prstGeom>
          <a:ln>
            <a:solidFill>
              <a:srgbClr val="FFC01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56" y="5854175"/>
            <a:ext cx="2586208" cy="65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842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>Wayne State University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Click</dc:creator>
  <cp:lastModifiedBy>Michelle Anne Strunge</cp:lastModifiedBy>
  <cp:revision>7</cp:revision>
  <dcterms:created xsi:type="dcterms:W3CDTF">2016-05-23T15:07:01Z</dcterms:created>
  <dcterms:modified xsi:type="dcterms:W3CDTF">2018-05-10T13:50:12Z</dcterms:modified>
</cp:coreProperties>
</file>