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121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6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1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3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9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7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4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3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7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3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1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921" t="3633" r="2180" b="1862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605" r="2953" b="-2300"/>
          <a:stretch/>
        </p:blipFill>
        <p:spPr>
          <a:xfrm>
            <a:off x="1" y="6552090"/>
            <a:ext cx="9144000" cy="3282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493" y="2208593"/>
            <a:ext cx="5713014" cy="144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921" t="3633" r="2180" b="1862"/>
          <a:stretch/>
        </p:blipFill>
        <p:spPr>
          <a:xfrm>
            <a:off x="1" y="0"/>
            <a:ext cx="9144000" cy="68803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2605" r="2953" b="-2300"/>
          <a:stretch/>
        </p:blipFill>
        <p:spPr>
          <a:xfrm>
            <a:off x="1" y="6552090"/>
            <a:ext cx="9144000" cy="328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43" y="5757557"/>
            <a:ext cx="2402164" cy="60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71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PowerPoint Presentation</vt:lpstr>
      <vt:lpstr>PowerPoint Presentation</vt:lpstr>
    </vt:vector>
  </TitlesOfParts>
  <Company>Wayne State University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 Mott</dc:creator>
  <cp:lastModifiedBy>Michelle Anne Strunge</cp:lastModifiedBy>
  <cp:revision>8</cp:revision>
  <dcterms:created xsi:type="dcterms:W3CDTF">2015-09-23T15:06:39Z</dcterms:created>
  <dcterms:modified xsi:type="dcterms:W3CDTF">2018-05-10T13:49:30Z</dcterms:modified>
</cp:coreProperties>
</file>