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643"/>
  </p:normalViewPr>
  <p:slideViewPr>
    <p:cSldViewPr snapToGrid="0" snapToObjects="1">
      <p:cViewPr>
        <p:scale>
          <a:sx n="91" d="100"/>
          <a:sy n="91" d="100"/>
        </p:scale>
        <p:origin x="1896" y="1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5A0B-F47C-2F44-9FC1-68FC00122A86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6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5A0B-F47C-2F44-9FC1-68FC00122A86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6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5A0B-F47C-2F44-9FC1-68FC00122A86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15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5A0B-F47C-2F44-9FC1-68FC00122A86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3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5A0B-F47C-2F44-9FC1-68FC00122A86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9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5A0B-F47C-2F44-9FC1-68FC00122A86}" type="datetimeFigureOut">
              <a:rPr lang="en-US" smtClean="0"/>
              <a:t>5/10/18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7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5A0B-F47C-2F44-9FC1-68FC00122A86}" type="datetimeFigureOut">
              <a:rPr lang="en-US" smtClean="0"/>
              <a:t>5/10/18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4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5A0B-F47C-2F44-9FC1-68FC00122A86}" type="datetimeFigureOut">
              <a:rPr lang="en-US" smtClean="0"/>
              <a:t>5/10/18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37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5A0B-F47C-2F44-9FC1-68FC00122A86}" type="datetimeFigureOut">
              <a:rPr lang="en-US" smtClean="0"/>
              <a:t>5/10/18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7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5A0B-F47C-2F44-9FC1-68FC00122A86}" type="datetimeFigureOut">
              <a:rPr lang="en-US" smtClean="0"/>
              <a:t>5/10/18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3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5A0B-F47C-2F44-9FC1-68FC00122A86}" type="datetimeFigureOut">
              <a:rPr lang="en-US" smtClean="0"/>
              <a:t>5/10/18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1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55A0B-F47C-2F44-9FC1-68FC00122A86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000" t="2181" r="1846" b="4548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2154" t="4150" r="2000" b="-1557"/>
          <a:stretch/>
        </p:blipFill>
        <p:spPr>
          <a:xfrm>
            <a:off x="0" y="4748202"/>
            <a:ext cx="9144000" cy="4515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620" y="1608796"/>
            <a:ext cx="4284761" cy="108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45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000" t="2181" r="1846" b="4548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2154" t="4150" r="2000" b="-1557"/>
          <a:stretch/>
        </p:blipFill>
        <p:spPr>
          <a:xfrm>
            <a:off x="0" y="4748202"/>
            <a:ext cx="9144000" cy="4515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57" y="4037428"/>
            <a:ext cx="2162436" cy="54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71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0</Words>
  <Application>Microsoft Macintosh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Arial</vt:lpstr>
      <vt:lpstr>Office Theme</vt:lpstr>
      <vt:lpstr>PowerPoint Presentation</vt:lpstr>
      <vt:lpstr>PowerPoint Presentation</vt:lpstr>
    </vt:vector>
  </TitlesOfParts>
  <Company>Wayne State University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Crystal Mott</dc:creator>
  <cp:lastModifiedBy>Michelle Anne Strunge</cp:lastModifiedBy>
  <cp:revision>10</cp:revision>
  <dcterms:created xsi:type="dcterms:W3CDTF">2015-09-23T15:06:39Z</dcterms:created>
  <dcterms:modified xsi:type="dcterms:W3CDTF">2018-05-10T13:49:47Z</dcterms:modified>
</cp:coreProperties>
</file>